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8"/>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288" r:id="rId22"/>
    <p:sldId id="306" r:id="rId23"/>
    <p:sldId id="284" r:id="rId24"/>
    <p:sldId id="308" r:id="rId25"/>
    <p:sldId id="289" r:id="rId26"/>
    <p:sldId id="309" r:id="rId27"/>
    <p:sldId id="310" r:id="rId28"/>
    <p:sldId id="312" r:id="rId29"/>
    <p:sldId id="317" r:id="rId30"/>
    <p:sldId id="290" r:id="rId31"/>
    <p:sldId id="316" r:id="rId32"/>
    <p:sldId id="325" r:id="rId33"/>
    <p:sldId id="314" r:id="rId34"/>
    <p:sldId id="324" r:id="rId35"/>
    <p:sldId id="305" r:id="rId36"/>
    <p:sldId id="321"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2"/>
            <p14:sldId id="317"/>
            <p14:sldId id="290"/>
            <p14:sldId id="316"/>
            <p14:sldId id="325"/>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69143" autoAdjust="0"/>
  </p:normalViewPr>
  <p:slideViewPr>
    <p:cSldViewPr snapToGrid="0">
      <p:cViewPr varScale="1">
        <p:scale>
          <a:sx n="26" d="100"/>
          <a:sy n="26" d="100"/>
        </p:scale>
        <p:origin x="984" y="44"/>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endParaRPr lang="en-US" sz="3600" dirty="0"/>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endParaRPr lang="en-US" sz="3600" dirty="0"/>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endParaRPr lang="en-US" sz="3600" dirty="0"/>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endParaRPr lang="en-US" sz="3600" dirty="0"/>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948877" y="896402"/>
          <a:ext cx="1303685" cy="13036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1222650" y="1170176"/>
          <a:ext cx="756137" cy="7561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2531923"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endParaRPr lang="en-US" sz="3600" kern="1200" dirty="0"/>
        </a:p>
      </dsp:txBody>
      <dsp:txXfrm>
        <a:off x="2531923" y="896402"/>
        <a:ext cx="3072973" cy="1303685"/>
      </dsp:txXfrm>
    </dsp:sp>
    <dsp:sp modelId="{C7A01C55-6087-49A0-AEFF-4B6C1FC3C2BA}">
      <dsp:nvSpPr>
        <dsp:cNvPr id="0" name=""/>
        <dsp:cNvSpPr/>
      </dsp:nvSpPr>
      <dsp:spPr>
        <a:xfrm>
          <a:off x="6140339" y="896402"/>
          <a:ext cx="1303685" cy="13036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6414113" y="1170176"/>
          <a:ext cx="756137" cy="7561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7723386"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endParaRPr lang="en-US" sz="3600" kern="1200" dirty="0"/>
        </a:p>
      </dsp:txBody>
      <dsp:txXfrm>
        <a:off x="7723386" y="896402"/>
        <a:ext cx="3072973" cy="1303685"/>
      </dsp:txXfrm>
    </dsp:sp>
    <dsp:sp modelId="{28708D41-2E2E-44FC-814C-6F74FFE7EF5E}">
      <dsp:nvSpPr>
        <dsp:cNvPr id="0" name=""/>
        <dsp:cNvSpPr/>
      </dsp:nvSpPr>
      <dsp:spPr>
        <a:xfrm>
          <a:off x="11331802" y="896402"/>
          <a:ext cx="1303685" cy="13036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11605576" y="1170176"/>
          <a:ext cx="756137" cy="7561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12914849"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endParaRPr lang="en-US" sz="3600" kern="1200" dirty="0"/>
        </a:p>
      </dsp:txBody>
      <dsp:txXfrm>
        <a:off x="12914849" y="896402"/>
        <a:ext cx="3072973" cy="1303685"/>
      </dsp:txXfrm>
    </dsp:sp>
    <dsp:sp modelId="{1D99BF7C-D62B-4C7A-A5CB-F63323ED9A59}">
      <dsp:nvSpPr>
        <dsp:cNvPr id="0" name=""/>
        <dsp:cNvSpPr/>
      </dsp:nvSpPr>
      <dsp:spPr>
        <a:xfrm>
          <a:off x="16523264" y="896402"/>
          <a:ext cx="1303685" cy="13036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6797038" y="1170176"/>
          <a:ext cx="756137" cy="7561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8106311"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endParaRPr lang="en-US" sz="3600" kern="1200" dirty="0"/>
        </a:p>
      </dsp:txBody>
      <dsp:txXfrm>
        <a:off x="18106311" y="896402"/>
        <a:ext cx="3072973" cy="13036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23</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24</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27</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10/28/2025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10/28/2025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10/28/2025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10/28/2025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10/28/2025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10/28/2025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10/28/2025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10/28/2025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10/28/2025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10/28/2025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10/28/2025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10/28/2025</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10/28/2025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10/28/2025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10/28/2025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10/28/2025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10/28/2025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10/28/2025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10/28/2025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10/28/2025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10/28/2025</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microsoft.com/en-us/research/uploads/prod/2020/03/Guidelines_summary_image@2x.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t>Module 1</a:t>
            </a:r>
            <a:r>
              <a:rPr lang="en-US"/>
              <a:t>6</a:t>
            </a:r>
            <a:r>
              <a:t>: </a:t>
            </a:r>
            <a:r>
              <a:rPr dirty="0"/>
              <a:t>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a:t>
            </a:r>
            <a:r>
              <a:rPr lang="en-US" dirty="0"/>
              <a:t>Joydeep Mitra and </a:t>
            </a:r>
            <a:r>
              <a:rPr dirty="0"/>
              <a:t>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5</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and Filtering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a:xfrm>
            <a:off x="1679577" y="2834641"/>
            <a:ext cx="10315574" cy="1647824"/>
          </a:xfrm>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a:xfrm>
            <a:off x="1679577" y="4482465"/>
            <a:ext cx="10315574" cy="7369176"/>
          </a:xfrm>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a:xfrm>
            <a:off x="12344400" y="2834641"/>
            <a:ext cx="10366376" cy="1647824"/>
          </a:xfrm>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a:xfrm>
            <a:off x="12344400" y="4482465"/>
            <a:ext cx="10366376" cy="7369176"/>
          </a:xfrm>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3464FB-0F63-9D0E-5B76-C95000E7C1F8}"/>
              </a:ext>
            </a:extLst>
          </p:cNvPr>
          <p:cNvSpPr txBox="1"/>
          <p:nvPr/>
        </p:nvSpPr>
        <p:spPr>
          <a:xfrm>
            <a:off x="1330036" y="11851641"/>
            <a:ext cx="21380740" cy="15696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chemeClr val="tx1"/>
                </a:solidFill>
              </a:rPr>
              <a:t>Not every impacted individual has </a:t>
            </a:r>
            <a:r>
              <a:rPr lang="en-US" sz="4800" b="1" dirty="0">
                <a:solidFill>
                  <a:schemeClr val="tx1"/>
                </a:solidFill>
              </a:rPr>
              <a:t>legitimate values </a:t>
            </a:r>
            <a:r>
              <a:rPr lang="en-US" sz="4800" dirty="0">
                <a:solidFill>
                  <a:schemeClr val="tx1"/>
                </a:solidFill>
              </a:rPr>
              <a:t>at play. Those stakeholders may be </a:t>
            </a:r>
            <a:r>
              <a:rPr lang="en-US" sz="4800" dirty="0">
                <a:solidFill>
                  <a:srgbClr val="FFC000"/>
                </a:solidFill>
              </a:rPr>
              <a:t>safely ignored!</a:t>
            </a:r>
          </a:p>
        </p:txBody>
      </p:sp>
    </p:spTree>
    <p:extLst>
      <p:ext uri="{BB962C8B-B14F-4D97-AF65-F5344CB8AC3E}">
        <p14:creationId xmlns:p14="http://schemas.microsoft.com/office/powerpoint/2010/main" val="101907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993299562"/>
              </p:ext>
            </p:extLst>
          </p:nvPr>
        </p:nvGraphicFramePr>
        <p:xfrm>
          <a:off x="885031" y="146699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Content Placeholder 2">
            <a:extLst>
              <a:ext uri="{FF2B5EF4-FFF2-40B4-BE49-F238E27FC236}">
                <a16:creationId xmlns:a16="http://schemas.microsoft.com/office/drawing/2014/main" id="{006E633E-B259-E7B4-73B2-630C86A2F849}"/>
              </a:ext>
            </a:extLst>
          </p:cNvPr>
          <p:cNvGraphicFramePr>
            <a:graphicFrameLocks/>
          </p:cNvGraphicFramePr>
          <p:nvPr>
            <p:extLst>
              <p:ext uri="{D42A27DB-BD31-4B8C-83A1-F6EECF244321}">
                <p14:modId xmlns:p14="http://schemas.microsoft.com/office/powerpoint/2010/main" val="782776593"/>
              </p:ext>
            </p:extLst>
          </p:nvPr>
        </p:nvGraphicFramePr>
        <p:xfrm>
          <a:off x="689407" y="10148455"/>
          <a:ext cx="22128162" cy="30964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9579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274064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3014</TotalTime>
  <Words>4761</Words>
  <Application>Microsoft Office PowerPoint</Application>
  <PresentationFormat>Custom</PresentationFormat>
  <Paragraphs>357</Paragraphs>
  <Slides>34</Slides>
  <Notes>30</Notes>
  <HiddenSlides>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16: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and Filtering Stakeholders</vt:lpstr>
      <vt:lpstr>Filtering Stakeholders</vt:lpstr>
      <vt:lpstr>Identifying the Full Range of Values</vt:lpstr>
      <vt:lpstr>Example Values</vt:lpstr>
      <vt:lpstr>Addressing Value Tensions</vt:lpstr>
      <vt:lpstr>Identifying Unintended Consequences</vt:lpstr>
      <vt:lpstr>Strategies for Addressing Value Tensions</vt:lpstr>
      <vt:lpstr>Example 1: Content Moderation</vt:lpstr>
      <vt:lpstr>Example 2: Image Generation</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21</cp:revision>
  <dcterms:modified xsi:type="dcterms:W3CDTF">2025-10-28T23:15:08Z</dcterms:modified>
</cp:coreProperties>
</file>